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sldIdLst>
    <p:sldId id="256" r:id="rId2"/>
    <p:sldId id="258" r:id="rId3"/>
    <p:sldId id="260" r:id="rId4"/>
    <p:sldId id="261" r:id="rId5"/>
    <p:sldId id="262" r:id="rId6"/>
    <p:sldId id="264" r:id="rId7"/>
    <p:sldId id="265" r:id="rId8"/>
    <p:sldId id="266" r:id="rId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413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48618E9-EE2D-4864-9EEE-58939BD4FB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17D1EC0-23FF-4FC8-B22D-E34878EAA4CC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AB929A7-258C-4469-AAB4-A67D713F7A8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A635CDB-2D00-49D5-B26E-0694A25000C7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4288D7A-F857-418D-92F2-368E841B9F27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F1084F50-7F3C-4A4A-877E-FFD9EC7CD88B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31E64C1-F4C0-4A94-B319-BB1A0A2450B5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63D8374-8052-417F-AB69-B97EAC43D513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7750734-4D51-4019-A003-38A3DE49B434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1B693D1-DBA2-4D3B-9B37-D9EE8C4112F4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BCD3EA8-E4C0-4AF6-817F-F9F29157A499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A170FB3-B397-4AC9-85FD-65388F26D90A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BE5EC0B9-49C7-4777-AEC5-B5EF8DE40498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902048B-30F7-4434-87A5-140F9BB4BEB1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0500A6E2-A41C-4751-8A4E-9A0C5718D930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FC259517-7BE7-45F9-81C0-3A6362BF143C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0652F56-7B71-42B2-AB68-22204A6DF177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059830E-1C3D-4D42-8789-524971CB465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53325A7-86D3-4B52-A7E3-ADDF408B406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D53F46F-EC12-484C-A4E7-791E57687AC1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64ED9CA-8950-47B8-A9ED-22B45CE15FB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4429F7B-9FD7-438F-8ECA-3FCAD006180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C558100-D455-4B41-890C-BCC898B2D16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F2886397-398A-4318-BE16-2CBAC1902F9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D32A3A6-CE6E-4ABD-8522-2C8DC88C070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9014C09-5B84-4798-8BDE-C80D76E67B8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A29EB9E-ED9D-4C69-8A26-9A7A0A83056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AA2899F9-1795-416F-8F3D-26EEB684DB6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E3043474-8625-495C-BD06-3627FD286C5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D432CE47-7631-408E-8DDC-79EE378B707B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B2C8832D-8B8D-4036-B913-2D363143274B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1CCEFEAF-E87B-4FF2-A947-94CABAA0610D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43A7CD3-94E1-42A9-BAB7-2AFCD9FCBD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1078" y="722903"/>
            <a:ext cx="10495904" cy="2460770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67609B-8FD3-4FF7-8EBC-6619CA868B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1078" y="3428997"/>
            <a:ext cx="10495904" cy="2306639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39" name="Right Triangle 38">
            <a:extLst>
              <a:ext uri="{FF2B5EF4-FFF2-40B4-BE49-F238E27FC236}">
                <a16:creationId xmlns:a16="http://schemas.microsoft.com/office/drawing/2014/main" id="{2437C4A8-8E3A-4ADA-93B9-64737CE1A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3" y="260790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C7A76F-3401-4F50-AE85-8F2AA247B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F02E50-D34E-4DD4-8B3B-55D08F25F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91078" y="236364"/>
            <a:ext cx="4114800" cy="41712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B53B71-D2FA-4DDC-9C9C-E26F7B591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5511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BD70F-ACE4-4595-845E-2296BDF83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978CD9-E0B5-4B48-8366-91E6D22C9F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FAF4B4-44D3-4E29-B235-A1B868207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D7BA37-9639-480E-84AB-EA277225C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BFC658-154E-48DE-AD31-813E5170C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849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65405209-5179-4359-91ED-1B1A46619A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E32344F-3BE0-4CE8-B1BD-9ABD425E1C0D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99DE306-F4FB-4730-A066-ADF38D73956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CCB32885-303F-477F-A081-27425944F230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60C0C0B-4CD0-467D-A382-2B2415102C48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788DF0F-327F-43A5-AB71-3D32053D83CA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298A0902-2662-4911-A532-AA6310861479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ABDA4F7-23F4-46D1-8B7E-A21DD84083E1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7FC9FC2-8808-438E-8FFB-5FE416BFB5C8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04694E5-71F9-4210-9BE8-FC12CC177BD3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0B37E805-A7E5-4906-B0C5-1373F3DA9628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A4CD964-FBD6-41AB-8A02-9509A2BAC11F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E9CD7FF8-E827-4E0A-BCE2-CCB34EDAC0FC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5C4AD6BB-F1EE-4FB8-96E8-6890447800EC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FE935057-E0A3-4DAE-B9C8-6E818D7A7205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308DDF69-1C14-453C-BC3A-37D3FE69DFC7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6C26D82-15BA-4B2E-A42D-2ECA8012D307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7F73B67-E5E9-4000-91DA-034B2127EFD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EAFAC1B5-F0DD-4FC0-B4C9-77CB29DF442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9ACB3DB-54B2-4CEE-A791-C6FC6C758DA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8324004-1030-47D9-B817-425FF6ECCEC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AA001C4-81AB-4FA6-ADAA-C8618056353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D1DAD34-7844-4F16-9874-F51F2A23B9E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77DCBC6D-1BDA-4CB1-A3EC-59F240C8FA1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E5B3C1A0-58E7-47E4-831B-CF3EE21D1E9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08A09FAA-E123-4FE4-B67A-9EBDE1A3130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317B7C6-C816-4A58-B184-135E4FD19F5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4D22ABB-4CE8-47DC-80BF-39B3E4CF704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A17DE37-A292-4031-AF42-CDB00A13EE7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B73EF673-CB75-435F-9BF3-7594EC3ADF8F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D35F4581-15F6-47EE-87D0-1132A093DBA5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565CF984-F5BD-45C4-9A12-B02DB4F044E1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Right Triangle 38">
            <a:extLst>
              <a:ext uri="{FF2B5EF4-FFF2-40B4-BE49-F238E27FC236}">
                <a16:creationId xmlns:a16="http://schemas.microsoft.com/office/drawing/2014/main" id="{ACE66A86-8455-497B-9CA4-F460A19E5F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8900000">
            <a:off x="7770390" y="-287370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68C62B-71EF-4824-9EE8-6CAE179842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707774" y="715616"/>
            <a:ext cx="3295876" cy="502659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43E4C8-4AA9-49D7-BF71-1AB5F2CFE1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83588" y="715616"/>
            <a:ext cx="6770448" cy="502659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7898B3-014E-440B-BA4E-106339212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C22643-CE63-4C3E-B437-5A1A5EF91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D1CE5E-160A-4B37-94E2-3D9DC75BF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59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D8D6B-70A2-430A-9F5D-DA093D8C1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4A2845-6CA6-4745-A951-25B8D5319D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049424-7A20-4BA1-9F60-671A5DBB3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1BD2B2-E17F-402E-8EA3-5C7C1118A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D23070-8658-4AC0-B2A3-4BE605A84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7842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A69DB7AC-F7D7-430A-A2A7-CD3EBBF1D3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66AAF10E-F092-4160-BF4A-FF568555B790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6341C04-9B94-4385-A661-7B8C1700049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4C1D709-6A0F-409C-B2D0-C248E562265E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999BE53-BA11-4B67-BFBB-6281DB50C75D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B662D93-31C1-4DFB-A938-E631F89AA9F0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7ECC8DA-0BEC-4508-89D4-12FA35B481F5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67DC8E6C-1B78-4B89-82DD-BBA778CD1482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8E5F54A-0315-4B15-B865-1F0460526260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DD7F352-DE39-4835-8D3F-69CDEC490F1E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49D6F20A-F777-4F41-B23B-735A64FA5DA3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21BBADBA-0F74-418B-BC50-AD44596C3EF8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918BE26-88E5-457C-8095-745F34D15366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4FB269E0-E058-4340-B93D-7D40FFF521F3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DDD9AEE-5501-4385-B339-4616F567B53D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84D29C61-8926-4C98-882B-AB90108C8386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CAC585F9-B633-4F7E-AADE-75079DC17158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5DC6366-5525-4FBC-9886-D4409F6B299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CC03CF9-098C-4140-806A-023D3DC3F2E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9C41BC4-89DF-4EC4-A141-9EF16D8EEB5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32AD067-E64C-499E-9C0A-A7252587441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6653DD54-FA2B-4B91-A94E-3C46AE21B38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86AC204-156B-442E-B028-01036BD1F26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303512DE-F013-431A-9F6E-ADDA88FB2DD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8E95FEE1-61A9-4065-B9F8-5589180AC62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028AA59-C1FA-46C0-BFDD-1C1D3404C81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0A5C99EE-B791-470A-8639-0357A751EB4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454F4204-F48B-4AF5-B11E-0CE7D972AC3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076643FE-3966-4B82-9623-C61A56EDD20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2DD769C5-B1B1-45BD-A40A-67E6568C8434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A511707-50C7-48B2-81F7-5C82BF57795C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38D44F3-CCFE-48A0-8414-FFF5E43D9184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D126FE0-8204-40BB-AD46-4A0C7A475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18115"/>
            <a:ext cx="10312571" cy="278150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25E350-4200-419C-A167-527DD6B777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1078" y="3753350"/>
            <a:ext cx="10312571" cy="1991572"/>
          </a:xfrm>
        </p:spPr>
        <p:txBody>
          <a:bodyPr/>
          <a:lstStyle>
            <a:lvl1pPr marL="0" indent="0">
              <a:buNone/>
              <a:defRPr lang="en-US" sz="24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Right Triangle 38">
            <a:extLst>
              <a:ext uri="{FF2B5EF4-FFF2-40B4-BE49-F238E27FC236}">
                <a16:creationId xmlns:a16="http://schemas.microsoft.com/office/drawing/2014/main" id="{6741F519-22CF-4C01-B140-5480DBAB30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3" y="260790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5D1550-9064-4767-B70A-3501AF956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1E1C33-2E8E-4041-9683-12048CB8A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D36992-B921-4F3F-9C4A-0D67E618D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208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ACFDF5-4B31-4F1B-83BA-82A951037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22903"/>
            <a:ext cx="10312571" cy="135484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EC9A6-F718-4497-8A75-637EE17458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91078" y="2345843"/>
            <a:ext cx="5009584" cy="32743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503E57-9695-4508-9778-B3DB1FB5FA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35075" y="2345843"/>
            <a:ext cx="5068574" cy="32743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74CEE6-B9DC-4CCC-8F4C-0B4DADFB0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C85191-5804-47C9-95EB-D49D71573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6B0A03-44F6-4299-B45D-E07A02390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886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920E6-CC97-4BD8-92FE-8F36024D0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22900"/>
            <a:ext cx="10320062" cy="14075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3872FB-EDD5-42FB-8A9A-279EAD4FB0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1078" y="2331481"/>
            <a:ext cx="4963444" cy="54007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5F28C1-95C8-476A-8D93-D580DD39D8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1078" y="2954564"/>
            <a:ext cx="4963444" cy="27903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315485-EE1A-41B0-873A-BA9D06E88B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03351" y="2331481"/>
            <a:ext cx="4900298" cy="54007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81A6FB-1583-4A1B-A4A7-C65062C57B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03351" y="2954564"/>
            <a:ext cx="4900298" cy="27903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A29EA7-E61E-4617-9DA9-40B9299B32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3587" y="6215870"/>
            <a:ext cx="3843779" cy="417126"/>
          </a:xfrm>
        </p:spPr>
        <p:txBody>
          <a:bodyPr/>
          <a:lstStyle/>
          <a:p>
            <a:fld id="{8F72BA41-EC5B-4197-BCC8-0FD2E523CD7A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56249CC-EB72-46A6-87D9-5FBDA8E45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91078" y="236364"/>
            <a:ext cx="4114800" cy="41712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A04EE7-47BE-4ECE-A170-793C4E569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7874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E4946-24AD-40DD-95A7-49BA49C22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22903"/>
            <a:ext cx="10501177" cy="1401231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8CF342-49F6-482D-943E-7E50B1694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4033E5-3797-4FF8-866F-9FD9325A9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91078" y="236364"/>
            <a:ext cx="4114800" cy="417126"/>
          </a:xfr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DC1E67-424D-4638-98F8-38E71A410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807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45BED274-5EB4-4EF4-B353-E55BD5026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E0418BE5-560E-4E49-B12D-B555511FED72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849D1162-73B9-420F-BCBE-95039D00CD24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2BA76FE-316A-48E2-A03B-4E05691C4348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0E678FBC-A6AD-4422-BA24-A4172F8862CA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D3C5C3E-2D08-43F0-AFAC-E15360CA7D34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0BEAC62-AF92-4A65-9790-6F6E0C6C5A1F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C77D7C5-E76E-4E82-BFC4-9A75D2C8089D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66E0152-96B9-4067-80D3-D9BDE6D7EC95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918AFCC-B9DA-4092-8FBA-2CFEDB0388E3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91EC7D33-C87E-4812-A722-53C5D99272B5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95F239E3-501A-4C3C-9BE4-6BFA0D3126B7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B62BF3B-95BB-4188-AAE5-015A0EF3D186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B14E5F0F-0124-40D0-A0BF-AE307A0E15F4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BADC3B1-26C7-4CF1-B29D-4D0DEA3E2633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A0A7DF6E-1132-4A80-9B18-593B1ACD7784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9EF19589-10D8-4A8F-A0B1-F7CE380E3001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28E6BB32-C4F8-4914-88D3-7DC5E79D023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A8F046EE-9DBA-4924-A19C-ED8741F5F81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ABBC44-ABA8-4913-824E-64D344724644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54272B22-1C39-47A0-8551-73666AFBEEC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8CDFF66-464C-4ABF-BB01-00500A3B751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3079FC88-BD3B-4C04-9B90-0FC93C17921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B1FCAED8-8687-4141-A7C3-0D88ACEDFEC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65038E6-7B32-460F-B804-D6C105FF44C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EC5DAE85-AD17-454B-AB64-CEFF52FDAB9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8C603643-2066-4967-AE4B-9DA143843B2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37E9533-9B07-43E3-B939-7BADC01FEE8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EDCCAAEE-AB2E-4534-893A-3DB109499FB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48BD39A2-970F-4714-AAA6-67EE99A0EAA9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CF4A1387-348B-4E46-9B65-FDF76ED0EF20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BF5DAF27-A54D-442A-93E4-BA7F04EAE379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EA265F-80A1-448D-A6EB-CE8D6F6EC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815D00D-89E6-4E7A-9A4D-A8CCEB3BE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2B5AEA-8C38-4776-878C-AB01474D9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9077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C4853C57-22BC-4465-8B37-DC06FE5A0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2" y="314485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67C0A6-48E9-4845-9EBF-EF2A3DFD2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587" y="713677"/>
            <a:ext cx="4499914" cy="2996581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A8B542-2084-485C-ABFC-94340B4C7E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8672" y="708102"/>
            <a:ext cx="5656716" cy="543064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47791F-9546-470D-A174-D75285263C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587" y="3976544"/>
            <a:ext cx="4499914" cy="2162201"/>
          </a:xfrm>
        </p:spPr>
        <p:txBody>
          <a:bodyPr>
            <a:normAutofit/>
          </a:bodyPr>
          <a:lstStyle>
            <a:lvl1pPr marL="0" indent="0">
              <a:buNone/>
              <a:defRPr lang="en-US" sz="2400" b="0" i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None/>
            </a:pPr>
            <a:r>
              <a:rPr lang="en-US"/>
              <a:t>Click to edit Master text styles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550D594-9D00-4E12-9A7B-8B78EC199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C5DEA230-2680-47DD-BD49-FDBF4C1105A5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0BA61D-887F-46F1-B20D-EA4C38D467C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350DFBA-D16D-4AE0-8339-58C4089B94AD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CF4AAAA5-CEFC-4C25-91D3-5AE49F720DA5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14D142AD-3FA3-43E4-8A61-61CF1E415684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C3755A3-93F4-4EC4-9635-7E89E4AF1D3F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E0BFB588-0AB8-4BD8-9272-1CA867726018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45A6DF3-CF29-4480-A235-EAE88D65A63C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D6FF036-365A-4C15-8E15-0D5BBEBCEA58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85E76FF-4E86-4E42-B67E-B11AAE8D3076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1A64CEE-7CED-4EB2-A414-6F2D91E824F9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012C571B-47A6-49EB-A29F-678368BAED9F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160B109-845C-4119-BB66-9887B3859A7D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68B7447-FF64-42D9-B3C6-2BDC6F547EDE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FFF9B71-8653-450D-AFBE-2140D586FB50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F0B9E5A-C1DA-445C-A911-721DF98DDCDD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F5C9A3DC-A478-4469-9359-34A435689F3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7DE3299-EED7-4771-A270-F6B02941AD6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434422A-5B59-41DC-8E2A-1A8244580E3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4A176117-0990-434B-A9D9-B4B9043C544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A7D6425E-C84A-462F-98F8-D0AB4FC3AF8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AF13AB68-7321-4AC2-AC60-0F417877D07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E275CCE-D06F-49D0-8A47-372C5040330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9D4B374E-EEBC-4A9C-B3B4-B269EC71985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D80A7E6-BBEF-4EF1-B14A-29F26BFCF8E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D7BC013-9B50-459D-8B8D-F756514A478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E48964C0-675D-4807-B795-4B695A8F842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96911512-51A8-4CE7-A043-425C809EB5F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3C15D1E-0EDF-4AD7-90C7-3D8D64E645DB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78265A2D-2A6A-4301-B59F-8BAD98D9A57B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D4A4907F-2D1D-49D1-882D-119AA5E1183B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6A2284-37AB-43F5-98B8-8AB49DBFA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D8ABAA-E2F7-4C89-99ED-2C340220D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52EF12-B2CD-4F3C-9F19-A86915405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687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0DDA6865-0A03-48FA-AD6E-D5BF8FDE9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2277E8EB-0DA2-40E4-AD12-1CCD0D262D0B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75BFE9F8-907A-4FFC-9FDE-2B51D238C40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BDDC323-8732-4007-BB81-1BE917E3B2F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B908FC40-8403-438D-95CA-E4EDC66192A9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411D218-3FEA-4455-9809-91F029FB55AE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541390F-BE50-4E4E-9DA2-B5F23F1A93D8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EB3F094-97B5-48E1-A4DE-8BEED2550283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D4DBB43-CB34-4881-9445-A7FE131D5327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8B71F972-027A-47F0-996C-84BFE4574050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C41353D-93C8-43F8-BBDE-7AB6B29EC38C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CF07B24-CBD8-4F09-81EB-504285F8E115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B27873BB-1D79-4055-801C-BDA0F9A15136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008D42B-2F35-497E-A26D-9AF008619D43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7F57499-C4D9-4B7D-BADA-38462AA3164E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1271F2B9-1FFA-4350-9370-B098459A2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38FBAFFC-DC8F-4BB4-B405-E4AAA269AED4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F94FCE64-D7A5-411A-8795-932DD39F952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0B4ECFC-FD43-44CF-B7FA-2A8C5651400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9DFBC12-1E1D-44DE-9966-BAB05B24663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B9BEF096-361C-478B-81EB-37584119BFE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EFC81993-CE86-4910-B9CE-B69375BDCEE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475613D7-9FB0-4D33-8784-EC059DE019C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D520AFD9-E849-4F42-99B2-928E6098C29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A200B0B-91CD-4D66-ADFC-9585D283103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5DB0C45-30CE-4C85-95C6-FFF4977C646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BDC31604-5F93-436D-A9D2-A48846D4E0D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FF1B965-7DE1-4AE3-B28B-DB6847BC52C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FD9FB65-4392-4D6A-8ACC-8151F682BFE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B40380C-3493-4AFE-BF13-AE68A8D244B4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3CB21DF1-4859-4991-9C10-F8FA68F41013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354AD212-17DC-4506-AAA0-34A46A0B11C3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5B556E7-762B-4E18-A961-A4F7A9ECF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587" y="713677"/>
            <a:ext cx="4434823" cy="3020519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B7118AF-C54D-406D-AABE-AED6576D12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98672" y="713677"/>
            <a:ext cx="5304977" cy="543064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205CDEB9-8DED-4711-8140-4C943FC2CD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3" y="3143304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E13C3F-6360-4760-9477-C3831A6E26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587" y="3970330"/>
            <a:ext cx="4434823" cy="2173992"/>
          </a:xfrm>
        </p:spPr>
        <p:txBody>
          <a:bodyPr/>
          <a:lstStyle>
            <a:lvl1pPr marL="0" indent="0">
              <a:buNone/>
              <a:defRPr lang="en-US" sz="2400" b="0" i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192D3B-60EE-4FC5-9ED7-444530084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CF831E-9B19-4936-8BC9-F62A9B118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71E1D1-F7A2-40D0-91DA-07468A965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9310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BDF0D99C-5D42-41C6-A50C-C4E2D6B2A3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F28962D-50BA-43F8-8863-28ECE711D3FC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80F5939-D4E0-46FD-9A5A-5D648E38109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8633D331-78CB-40A1-B167-8185EC5D707B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C512E4B1-E78E-49E7-AA36-374CC1B084E4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A7D46340-CBFC-490F-B44E-7AA8FBF58B05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3575C26C-3EBD-4AA9-BA4D-2561E295D65D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235DB6BE-E065-4559-BF5C-36B56B379040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3DA54272-CD9D-4F68-BBAB-4F0C0C3EC635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A002CE8F-9256-4F2C-B474-58873717119E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59C9DE9F-4252-401D-913E-B74C9E326F98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8FE4E69B-534F-4A80-9E1C-798BEE1B0795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7564E1C-009C-4832-AE8D-E98286693F0C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4305DF1C-5801-43F2-A8B9-5351369418C0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806E71C8-0783-4E17-9B34-F51231DD2954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FD908F17-2A89-4B0A-A2EA-692390969FE0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FBE22751-380F-44F9-BEED-0A553CF87BE5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77B27910-846F-4E4E-B588-F5B2E026FE9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E6E0501E-134E-46D7-984F-3A382B0BB29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90A83974-CBD7-4A69-9D84-2D3BBDE027A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503E931-00D4-4B0C-BC69-49FE5C76651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97732A30-BE2F-4D71-BC37-60F7B44591B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0C8EB840-DE7D-4E67-989C-F4D8F50E15B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F05D2CC2-53CC-487E-A72E-42B1E9B1846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03A12D6B-1D60-4F26-8FB9-74AD5B070BD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41895D00-2D63-443C-95A8-5EB6E5EECBF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6AC50652-2A56-4382-95D0-971644EE0FA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DA50A374-8880-482D-B54F-F74E0D7BE18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66364D8-CCC7-4AAF-94BC-766EC160D99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4A0DC409-26E2-4453-89FD-745EA849BE7F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239ED039-D66C-4A5E-AA35-E7A5FA2E64C2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C72C13DC-161E-49CF-96B5-5383AA052AB7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5103067-48DA-458C-99F6-9921C19A8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9" y="725951"/>
            <a:ext cx="10325000" cy="14424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B86862-507E-4F73-890F-3B77BCFA3F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1079" y="2340131"/>
            <a:ext cx="10325000" cy="35644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FBC0BB-AF05-4753-9159-41A16FBFC3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83587" y="6215870"/>
            <a:ext cx="3843779" cy="417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72BA41-EC5B-4197-BCC8-0FD2E523CD7A}" type="datetimeFigureOut">
              <a:rPr lang="en-US" smtClean="0"/>
              <a:pPr/>
              <a:t>10/8/2023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362F82-EA1A-4B02-8A64-3B44C0D9DA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91078" y="236364"/>
            <a:ext cx="4114800" cy="417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C5EF32-1CA9-4CDA-8182-2FB0C30A0F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03649" y="6215870"/>
            <a:ext cx="979151" cy="417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15108C-154A-4A5A-9C05-91A49A422BA7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7" name="Right Triangle 6">
            <a:extLst>
              <a:ext uri="{FF2B5EF4-FFF2-40B4-BE49-F238E27FC236}">
                <a16:creationId xmlns:a16="http://schemas.microsoft.com/office/drawing/2014/main" id="{63BAC6E0-ADAC-40FB-AF53-88FA5F8373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4" y="1516214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54731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05" r:id="rId6"/>
    <p:sldLayoutId id="2147483701" r:id="rId7"/>
    <p:sldLayoutId id="2147483702" r:id="rId8"/>
    <p:sldLayoutId id="2147483703" r:id="rId9"/>
    <p:sldLayoutId id="2147483704" r:id="rId10"/>
    <p:sldLayoutId id="2147483706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6285CA-6AFA-4F27-AFB5-1B32CDE09B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11" name="Group 10" hidden="1">
            <a:extLst>
              <a:ext uri="{FF2B5EF4-FFF2-40B4-BE49-F238E27FC236}">
                <a16:creationId xmlns:a16="http://schemas.microsoft.com/office/drawing/2014/main" id="{7CC099DD-8E7F-4878-A418-76859A85E9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DEBDB6E-6E9D-48C5-8C66-EC8D1AC84F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4B1C1573-D299-448C-8A04-C9E2270469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D0AE86A-F86F-4CBE-9CAD-B508CD66DF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637F07FB-5D28-409C-BEFF-56E4E0470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1F314C2B-7573-4DB8-AD6D-D07CE831EB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AAB0E5B9-7A69-4C8F-832C-385E34CF94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3EE5250-5184-40BF-9DF2-E25C8ED2F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B45F0B04-CD2F-4DFA-BC25-7CD1B4723F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120A221-52E9-45D0-A6EA-2E4B7BA91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BEF69602-360C-4C8D-A2EC-558B20F587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20FAB78-4165-4488-A328-3396610F0F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5FECEB49-DD6B-46B0-96F6-9B56A3AA9F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9BB7828-91C2-45AB-B2EB-A77E93E5D2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658D9842-FFBE-40DA-AD41-4067978A6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A9D92EE-93D9-42DE-9645-2C81E20E04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318C150F-1B6F-4BD1-9052-EA20D0294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CCDB6DC-96CE-4D4A-917E-DAC5774837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1C4B445-E267-49A6-AB25-07B182211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658BDCEC-CCF4-470A-A624-152E41F988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C55D99E0-6D1B-4979-BC1C-0F54F485AA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98BFEC78-630A-4A9D-B4BF-92B08A1588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7DFC065A-13A3-45D2-ACB7-1068F4A697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D2551881-1E40-4ABC-A1FC-686D1B2D2D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9445FBD3-DA73-4FF1-8388-AED59D7678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FB492AB2-E246-471D-A23E-7A279EDAE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A5DDB3BB-3E22-49A4-B920-BBC68FD6D1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444814FE-01E1-4C6F-AE3A-46BDA527BB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D90DA665-0CFA-4ADB-89FF-9F79AC2937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7249E6A0-5BFC-4622-B59D-F5082F67BD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3BD83E7E-1DA8-4060-9D1A-803D065427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794C0F59-9A0F-4340-BCD2-20B5BBBE5E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A7050958-138C-4DA8-9DF5-1A9D65C19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2133265" y="-2152219"/>
            <a:ext cx="6858000" cy="11162439"/>
          </a:xfrm>
          <a:custGeom>
            <a:avLst/>
            <a:gdLst>
              <a:gd name="connsiteX0" fmla="*/ 6858000 w 6858000"/>
              <a:gd name="connsiteY0" fmla="*/ 0 h 11162439"/>
              <a:gd name="connsiteX1" fmla="*/ 6858000 w 6858000"/>
              <a:gd name="connsiteY1" fmla="*/ 7095240 h 11162439"/>
              <a:gd name="connsiteX2" fmla="*/ 6857998 w 6858000"/>
              <a:gd name="connsiteY2" fmla="*/ 7095240 h 11162439"/>
              <a:gd name="connsiteX3" fmla="*/ 6857998 w 6858000"/>
              <a:gd name="connsiteY3" fmla="*/ 10339528 h 11162439"/>
              <a:gd name="connsiteX4" fmla="*/ 0 w 6858000"/>
              <a:gd name="connsiteY4" fmla="*/ 10925458 h 11162439"/>
              <a:gd name="connsiteX5" fmla="*/ 0 w 6858000"/>
              <a:gd name="connsiteY5" fmla="*/ 7095240 h 11162439"/>
              <a:gd name="connsiteX6" fmla="*/ 0 w 6858000"/>
              <a:gd name="connsiteY6" fmla="*/ 6778313 h 11162439"/>
              <a:gd name="connsiteX7" fmla="*/ 0 w 6858000"/>
              <a:gd name="connsiteY7" fmla="*/ 0 h 11162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11162439">
                <a:moveTo>
                  <a:pt x="6858000" y="0"/>
                </a:moveTo>
                <a:lnTo>
                  <a:pt x="6858000" y="7095240"/>
                </a:lnTo>
                <a:lnTo>
                  <a:pt x="6857998" y="7095240"/>
                </a:lnTo>
                <a:lnTo>
                  <a:pt x="6857998" y="10339528"/>
                </a:lnTo>
                <a:cubicBezTo>
                  <a:pt x="3428999" y="10339528"/>
                  <a:pt x="3428999" y="11696417"/>
                  <a:pt x="0" y="10925458"/>
                </a:cubicBezTo>
                <a:lnTo>
                  <a:pt x="0" y="7095240"/>
                </a:lnTo>
                <a:lnTo>
                  <a:pt x="0" y="6778313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B08BC2-B816-312B-7ED6-F5147B6413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t="1348" r="-1" b="-1"/>
          <a:stretch/>
        </p:blipFill>
        <p:spPr>
          <a:xfrm>
            <a:off x="-18954" y="10"/>
            <a:ext cx="11167367" cy="6857990"/>
          </a:xfrm>
          <a:custGeom>
            <a:avLst/>
            <a:gdLst/>
            <a:ahLst/>
            <a:cxnLst/>
            <a:rect l="l" t="t" r="r" b="b"/>
            <a:pathLst>
              <a:path w="12142767" h="6858000">
                <a:moveTo>
                  <a:pt x="0" y="0"/>
                </a:moveTo>
                <a:lnTo>
                  <a:pt x="11251490" y="0"/>
                </a:lnTo>
                <a:lnTo>
                  <a:pt x="11255634" y="308191"/>
                </a:lnTo>
                <a:cubicBezTo>
                  <a:pt x="11341049" y="3428907"/>
                  <a:pt x="12695043" y="3532715"/>
                  <a:pt x="11886084" y="6854559"/>
                </a:cubicBezTo>
                <a:lnTo>
                  <a:pt x="7539784" y="6854559"/>
                </a:lnTo>
                <a:lnTo>
                  <a:pt x="753978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0985A754-9ECE-7EE7-EC54-0A49B585C6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25" y="746841"/>
            <a:ext cx="9339075" cy="2682160"/>
          </a:xfrm>
        </p:spPr>
        <p:txBody>
          <a:bodyPr>
            <a:normAutofit/>
          </a:bodyPr>
          <a:lstStyle/>
          <a:p>
            <a:r>
              <a:rPr lang="fr-CH" dirty="0">
                <a:solidFill>
                  <a:srgbClr val="FFFFFF"/>
                </a:solidFill>
              </a:rPr>
              <a:t>Command-Line Interface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AD5E33D-EF14-7AAF-90E9-B5268136CC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225" y="3674327"/>
            <a:ext cx="9339075" cy="1380213"/>
          </a:xfrm>
        </p:spPr>
        <p:txBody>
          <a:bodyPr>
            <a:normAutofit/>
          </a:bodyPr>
          <a:lstStyle/>
          <a:p>
            <a:r>
              <a:rPr lang="fr-CH" dirty="0">
                <a:solidFill>
                  <a:srgbClr val="FFFFFF"/>
                </a:solidFill>
              </a:rPr>
              <a:t>DAI </a:t>
            </a:r>
            <a:r>
              <a:rPr lang="en-US" dirty="0">
                <a:solidFill>
                  <a:srgbClr val="FFFFFF"/>
                </a:solidFill>
              </a:rPr>
              <a:t>Practical</a:t>
            </a:r>
            <a:r>
              <a:rPr lang="fr-CH" dirty="0">
                <a:solidFill>
                  <a:srgbClr val="FFFFFF"/>
                </a:solidFill>
              </a:rPr>
              <a:t> Work 1</a:t>
            </a:r>
          </a:p>
        </p:txBody>
      </p:sp>
    </p:spTree>
    <p:extLst>
      <p:ext uri="{BB962C8B-B14F-4D97-AF65-F5344CB8AC3E}">
        <p14:creationId xmlns:p14="http://schemas.microsoft.com/office/powerpoint/2010/main" val="29412298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>
            <a:extLst>
              <a:ext uri="{FF2B5EF4-FFF2-40B4-BE49-F238E27FC236}">
                <a16:creationId xmlns:a16="http://schemas.microsoft.com/office/drawing/2014/main" id="{BDF0D99C-5D42-41C6-A50C-C4E2D6B2A3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5F28962D-50BA-43F8-8863-28ECE711D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780F5939-D4E0-46FD-9A5A-5D648E3810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8633D331-78CB-40A1-B167-8185EC5D7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C512E4B1-E78E-49E7-AA36-374CC1B084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A7D46340-CBFC-490F-B44E-7AA8FBF58B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3575C26C-3EBD-4AA9-BA4D-2561E295D6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235DB6BE-E065-4559-BF5C-36B56B379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3DA54272-CD9D-4F68-BBAB-4F0C0C3EC6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A002CE8F-9256-4F2C-B474-588737171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59C9DE9F-4252-401D-913E-B74C9E326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8FE4E69B-534F-4A80-9E1C-798BEE1B07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27564E1C-009C-4832-AE8D-E98286693F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4305DF1C-5801-43F2-A8B9-5351369418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806E71C8-0783-4E17-9B34-F51231DD29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FD908F17-2A89-4B0A-A2EA-692390969F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FBE22751-380F-44F9-BEED-0A553CF87B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77B27910-846F-4E4E-B588-F5B2E026FE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E6E0501E-134E-46D7-984F-3A382B0BB2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90A83974-CBD7-4A69-9D84-2D3BBDE027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A503E931-00D4-4B0C-BC69-49FE5C7665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97732A30-BE2F-4D71-BC37-60F7B44591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0C8EB840-DE7D-4E67-989C-F4D8F50E15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F05D2CC2-53CC-487E-A72E-42B1E9B184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03A12D6B-1D60-4F26-8FB9-74AD5B070B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41895D00-2D63-443C-95A8-5EB6E5EECB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6AC50652-2A56-4382-95D0-971644EE0F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DA50A374-8880-482D-B54F-F74E0D7BE1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C66364D8-CCC7-4AAF-94BC-766EC160D9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4A0DC409-26E2-4453-89FD-745EA849BE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239ED039-D66C-4A5E-AA35-E7A5FA2E64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C72C13DC-161E-49CF-96B5-5383AA052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2" name="Right Triangle 121">
            <a:extLst>
              <a:ext uri="{FF2B5EF4-FFF2-40B4-BE49-F238E27FC236}">
                <a16:creationId xmlns:a16="http://schemas.microsoft.com/office/drawing/2014/main" id="{63BAC6E0-ADAC-40FB-AF53-88FA5F8373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81094" y="1516214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24" name="Rectangle 123">
            <a:extLst>
              <a:ext uri="{FF2B5EF4-FFF2-40B4-BE49-F238E27FC236}">
                <a16:creationId xmlns:a16="http://schemas.microsoft.com/office/drawing/2014/main" id="{1C582B07-D0F0-4B6B-A5D9-D2F192CB3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126" name="Group 125">
            <a:extLst>
              <a:ext uri="{FF2B5EF4-FFF2-40B4-BE49-F238E27FC236}">
                <a16:creationId xmlns:a16="http://schemas.microsoft.com/office/drawing/2014/main" id="{4D431671-5191-4947-8899-E90505A704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877D2E98-ED65-4121-9DA5-6DBB831D0F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DA94A307-5B5D-4E42-95B3-064D5093AD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8CB3B32C-3BDA-4D41-9802-681B0599FD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35BDBFD6-7C61-4520-8203-BAB1986C15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D4ABA4D7-9904-42C4-B0CD-B1CE2E0D37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BB63F0D6-8747-4126-9359-B730EB21B7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D91CD660-F5B2-49AC-9EFC-CE94B843B4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A4BEB7EB-8E7F-4A4B-8581-73CE2003F2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B04FB70E-6820-4456-872A-937F520606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E3598DD6-9887-4CF7-BAFE-F96E0324EB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AA503E64-565F-465B-A25C-042C5706C5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A140EE7B-5CA1-4DCB-8652-6E4D2147B0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F85077BE-700D-4C44-AA4D-7CF4E8FD71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FB8B3FEB-D353-443D-A148-3915606516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91FF5FBB-3BD8-46EB-BDF9-081B29A444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DC2E11FD-78A4-4F5C-A419-F0237DCAD2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9F708EBE-3154-4FF4-8E8F-88A0762080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27A99B5C-EB03-4D56-8DFE-B006D7081B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2FCBAFF0-9FB4-4160-B9BE-CCBE1D8B8C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326953D7-154A-49A4-B2E1-D94D365EC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836E3E12-5D96-48DB-8320-6294287740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7A059482-79BA-4E80-80A2-36FD8408DA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B4EF88B3-C210-433D-B20D-FE41B4D5F9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53665D3E-61E7-4EDF-A208-56449D765C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874CF3B0-C9C3-4683-94A3-DC0AE1E745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7BE90EF9-6DF5-47F4-A069-9F613C8142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F844EBDE-5A9F-4E9F-8A55-57FB9E9797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6491FC45-82C4-40CD-8D0C-0A2F86E8A1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>
              <a:extLst>
                <a:ext uri="{FF2B5EF4-FFF2-40B4-BE49-F238E27FC236}">
                  <a16:creationId xmlns:a16="http://schemas.microsoft.com/office/drawing/2014/main" id="{71AD0FE3-6144-4171-943E-0E65D08E80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>
              <a:extLst>
                <a:ext uri="{FF2B5EF4-FFF2-40B4-BE49-F238E27FC236}">
                  <a16:creationId xmlns:a16="http://schemas.microsoft.com/office/drawing/2014/main" id="{A7BA4499-5E6A-4998-A0F4-614E65552B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>
              <a:extLst>
                <a:ext uri="{FF2B5EF4-FFF2-40B4-BE49-F238E27FC236}">
                  <a16:creationId xmlns:a16="http://schemas.microsoft.com/office/drawing/2014/main" id="{CAFE7A6F-A7F0-4406-809F-E23FCB20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0985A754-9ECE-7EE7-EC54-0A49B585C6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1079" y="725951"/>
            <a:ext cx="4927425" cy="193852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/>
              <a:t>Difficulties </a:t>
            </a:r>
          </a:p>
        </p:txBody>
      </p:sp>
      <p:sp>
        <p:nvSpPr>
          <p:cNvPr id="159" name="Right Triangle 158">
            <a:extLst>
              <a:ext uri="{FF2B5EF4-FFF2-40B4-BE49-F238E27FC236}">
                <a16:creationId xmlns:a16="http://schemas.microsoft.com/office/drawing/2014/main" id="{BEAC0A80-07D3-49CB-87C3-BC34F219DF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79641" y="206405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EEE59893-A648-82B7-7673-396029DDF22E}"/>
              </a:ext>
            </a:extLst>
          </p:cNvPr>
          <p:cNvSpPr txBox="1"/>
          <p:nvPr/>
        </p:nvSpPr>
        <p:spPr>
          <a:xfrm>
            <a:off x="691079" y="2886116"/>
            <a:ext cx="4927425" cy="32459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110000"/>
              </a:lnSpc>
              <a:spcAft>
                <a:spcPts val="600"/>
              </a:spcAft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Char char="§"/>
            </a:pPr>
            <a:r>
              <a:rPr lang="en-US" dirty="0" err="1">
                <a:solidFill>
                  <a:schemeClr val="tx2"/>
                </a:solidFill>
              </a:rPr>
              <a:t>Picocli</a:t>
            </a:r>
            <a:endParaRPr lang="en-US" dirty="0">
              <a:solidFill>
                <a:schemeClr val="tx2"/>
              </a:solidFill>
            </a:endParaRP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Char char="§"/>
            </a:pPr>
            <a:endParaRPr lang="en-US" dirty="0">
              <a:solidFill>
                <a:schemeClr val="tx2"/>
              </a:solidFill>
            </a:endParaRP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2"/>
                </a:solidFill>
              </a:rPr>
              <a:t>Dictionary 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Char char="§"/>
            </a:pPr>
            <a:endParaRPr lang="en-US" dirty="0">
              <a:solidFill>
                <a:schemeClr val="tx2"/>
              </a:solidFill>
            </a:endParaRP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2"/>
                </a:solidFill>
              </a:rPr>
              <a:t>Encoding</a:t>
            </a:r>
          </a:p>
          <a:p>
            <a:pPr indent="-228600">
              <a:lnSpc>
                <a:spcPct val="110000"/>
              </a:lnSpc>
              <a:spcAft>
                <a:spcPts val="600"/>
              </a:spcAft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Char char="§"/>
            </a:pPr>
            <a:endParaRPr lang="en-US" dirty="0">
              <a:solidFill>
                <a:schemeClr val="tx2"/>
              </a:solidFill>
            </a:endParaRPr>
          </a:p>
          <a:p>
            <a:pPr indent="-228600">
              <a:lnSpc>
                <a:spcPct val="110000"/>
              </a:lnSpc>
              <a:spcAft>
                <a:spcPts val="600"/>
              </a:spcAft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Char char="§"/>
            </a:pPr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B08BC2-B816-312B-7ED6-F5147B6413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242" r="23243" b="-1"/>
          <a:stretch/>
        </p:blipFill>
        <p:spPr>
          <a:xfrm>
            <a:off x="6309311" y="1"/>
            <a:ext cx="5899302" cy="6862230"/>
          </a:xfrm>
          <a:custGeom>
            <a:avLst/>
            <a:gdLst/>
            <a:ahLst/>
            <a:cxnLst/>
            <a:rect l="l" t="t" r="r" b="b"/>
            <a:pathLst>
              <a:path w="5923149" h="6857997">
                <a:moveTo>
                  <a:pt x="320173" y="0"/>
                </a:moveTo>
                <a:lnTo>
                  <a:pt x="5923149" y="0"/>
                </a:lnTo>
                <a:lnTo>
                  <a:pt x="5923149" y="6857997"/>
                </a:lnTo>
                <a:lnTo>
                  <a:pt x="1111789" y="6857997"/>
                </a:lnTo>
                <a:lnTo>
                  <a:pt x="1106562" y="6546368"/>
                </a:lnTo>
                <a:cubicBezTo>
                  <a:pt x="1000021" y="3425651"/>
                  <a:pt x="-688878" y="3321843"/>
                  <a:pt x="320173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580736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BDF0D99C-5D42-41C6-A50C-C4E2D6B2A3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F28962D-50BA-43F8-8863-28ECE711D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780F5939-D4E0-46FD-9A5A-5D648E3810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8633D331-78CB-40A1-B167-8185EC5D7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512E4B1-E78E-49E7-AA36-374CC1B084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7D46340-CBFC-490F-B44E-7AA8FBF58B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575C26C-3EBD-4AA9-BA4D-2561E295D6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35DB6BE-E065-4559-BF5C-36B56B379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DA54272-CD9D-4F68-BBAB-4F0C0C3EC6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002CE8F-9256-4F2C-B474-588737171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59C9DE9F-4252-401D-913E-B74C9E326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FE4E69B-534F-4A80-9E1C-798BEE1B07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27564E1C-009C-4832-AE8D-E98286693F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4305DF1C-5801-43F2-A8B9-5351369418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806E71C8-0783-4E17-9B34-F51231DD29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D908F17-2A89-4B0A-A2EA-692390969F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FBE22751-380F-44F9-BEED-0A553CF87B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77B27910-846F-4E4E-B588-F5B2E026FE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E6E0501E-134E-46D7-984F-3A382B0BB2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90A83974-CBD7-4A69-9D84-2D3BBDE027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A503E931-00D4-4B0C-BC69-49FE5C7665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97732A30-BE2F-4D71-BC37-60F7B44591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0C8EB840-DE7D-4E67-989C-F4D8F50E15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F05D2CC2-53CC-487E-A72E-42B1E9B184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03A12D6B-1D60-4F26-8FB9-74AD5B070B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41895D00-2D63-443C-95A8-5EB6E5EECB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6AC50652-2A56-4382-95D0-971644EE0F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DA50A374-8880-482D-B54F-F74E0D7BE1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66364D8-CCC7-4AAF-94BC-766EC160D9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4A0DC409-26E2-4453-89FD-745EA849BE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239ED039-D66C-4A5E-AA35-E7A5FA2E64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C72C13DC-161E-49CF-96B5-5383AA052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6" name="Right Triangle 45">
            <a:extLst>
              <a:ext uri="{FF2B5EF4-FFF2-40B4-BE49-F238E27FC236}">
                <a16:creationId xmlns:a16="http://schemas.microsoft.com/office/drawing/2014/main" id="{63BAC6E0-ADAC-40FB-AF53-88FA5F8373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81094" y="1516214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1C582B07-D0F0-4B6B-A5D9-D2F192CB3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4D431671-5191-4947-8899-E90505A704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877D2E98-ED65-4121-9DA5-6DBB831D0F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DA94A307-5B5D-4E42-95B3-064D5093AD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CB3B32C-3BDA-4D41-9802-681B0599FD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35BDBFD6-7C61-4520-8203-BAB1986C15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D4ABA4D7-9904-42C4-B0CD-B1CE2E0D37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BB63F0D6-8747-4126-9359-B730EB21B7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D91CD660-F5B2-49AC-9EFC-CE94B843B4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A4BEB7EB-8E7F-4A4B-8581-73CE2003F2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B04FB70E-6820-4456-872A-937F520606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E3598DD6-9887-4CF7-BAFE-F96E0324EB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A503E64-565F-465B-A25C-042C5706C5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A140EE7B-5CA1-4DCB-8652-6E4D2147B0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F85077BE-700D-4C44-AA4D-7CF4E8FD71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FB8B3FEB-D353-443D-A148-3915606516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91FF5FBB-3BD8-46EB-BDF9-081B29A444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DC2E11FD-78A4-4F5C-A419-F0237DCAD2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9F708EBE-3154-4FF4-8E8F-88A0762080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27A99B5C-EB03-4D56-8DFE-B006D7081B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2FCBAFF0-9FB4-4160-B9BE-CCBE1D8B8C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326953D7-154A-49A4-B2E1-D94D365EC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836E3E12-5D96-48DB-8320-6294287740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7A059482-79BA-4E80-80A2-36FD8408DA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B4EF88B3-C210-433D-B20D-FE41B4D5F9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53665D3E-61E7-4EDF-A208-56449D765C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874CF3B0-C9C3-4683-94A3-DC0AE1E745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7BE90EF9-6DF5-47F4-A069-9F613C8142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F844EBDE-5A9F-4E9F-8A55-57FB9E9797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6491FC45-82C4-40CD-8D0C-0A2F86E8A1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71AD0FE3-6144-4171-943E-0E65D08E80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A7BA4499-5E6A-4998-A0F4-614E65552B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CAFE7A6F-A7F0-4406-809F-E23FCB20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0985A754-9ECE-7EE7-EC54-0A49B585C6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1079" y="725951"/>
            <a:ext cx="4927425" cy="193852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/>
              <a:t>What to improve? </a:t>
            </a:r>
          </a:p>
        </p:txBody>
      </p:sp>
      <p:sp>
        <p:nvSpPr>
          <p:cNvPr id="83" name="Right Triangle 82">
            <a:extLst>
              <a:ext uri="{FF2B5EF4-FFF2-40B4-BE49-F238E27FC236}">
                <a16:creationId xmlns:a16="http://schemas.microsoft.com/office/drawing/2014/main" id="{BEAC0A80-07D3-49CB-87C3-BC34F219DF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79641" y="206405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EEE59893-A648-82B7-7673-396029DDF22E}"/>
              </a:ext>
            </a:extLst>
          </p:cNvPr>
          <p:cNvSpPr txBox="1"/>
          <p:nvPr/>
        </p:nvSpPr>
        <p:spPr>
          <a:xfrm>
            <a:off x="691079" y="2886116"/>
            <a:ext cx="4927425" cy="32459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110000"/>
              </a:lnSpc>
              <a:spcAft>
                <a:spcPts val="600"/>
              </a:spcAft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2"/>
                </a:solidFill>
              </a:rPr>
              <a:t>Dictionary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Char char="§"/>
            </a:pPr>
            <a:endParaRPr lang="en-US" dirty="0">
              <a:solidFill>
                <a:schemeClr val="tx2"/>
              </a:solidFill>
            </a:endParaRP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2"/>
                </a:solidFill>
              </a:rPr>
              <a:t>More options </a:t>
            </a:r>
          </a:p>
          <a:p>
            <a:pPr indent="-228600">
              <a:lnSpc>
                <a:spcPct val="110000"/>
              </a:lnSpc>
              <a:spcAft>
                <a:spcPts val="600"/>
              </a:spcAft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Char char="§"/>
            </a:pPr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B08BC2-B816-312B-7ED6-F5147B6413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242" r="23243" b="-1"/>
          <a:stretch/>
        </p:blipFill>
        <p:spPr>
          <a:xfrm>
            <a:off x="6309311" y="1"/>
            <a:ext cx="5899302" cy="6862230"/>
          </a:xfrm>
          <a:custGeom>
            <a:avLst/>
            <a:gdLst/>
            <a:ahLst/>
            <a:cxnLst/>
            <a:rect l="l" t="t" r="r" b="b"/>
            <a:pathLst>
              <a:path w="5923149" h="6857997">
                <a:moveTo>
                  <a:pt x="320173" y="0"/>
                </a:moveTo>
                <a:lnTo>
                  <a:pt x="5923149" y="0"/>
                </a:lnTo>
                <a:lnTo>
                  <a:pt x="5923149" y="6857997"/>
                </a:lnTo>
                <a:lnTo>
                  <a:pt x="1111789" y="6857997"/>
                </a:lnTo>
                <a:lnTo>
                  <a:pt x="1106562" y="6546368"/>
                </a:lnTo>
                <a:cubicBezTo>
                  <a:pt x="1000021" y="3425651"/>
                  <a:pt x="-688878" y="3321843"/>
                  <a:pt x="320173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7100498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985A754-9ECE-7EE7-EC54-0A49B585C6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3046" y="828588"/>
            <a:ext cx="4927425" cy="193852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/>
              <a:t>Demo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B08BC2-B816-312B-7ED6-F5147B6413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242" r="23243" b="-1"/>
          <a:stretch/>
        </p:blipFill>
        <p:spPr>
          <a:xfrm>
            <a:off x="6309311" y="1"/>
            <a:ext cx="5899302" cy="6862230"/>
          </a:xfrm>
          <a:custGeom>
            <a:avLst/>
            <a:gdLst/>
            <a:ahLst/>
            <a:cxnLst/>
            <a:rect l="l" t="t" r="r" b="b"/>
            <a:pathLst>
              <a:path w="5923149" h="6857997">
                <a:moveTo>
                  <a:pt x="320173" y="0"/>
                </a:moveTo>
                <a:lnTo>
                  <a:pt x="5923149" y="0"/>
                </a:lnTo>
                <a:lnTo>
                  <a:pt x="5923149" y="6857997"/>
                </a:lnTo>
                <a:lnTo>
                  <a:pt x="1111789" y="6857997"/>
                </a:lnTo>
                <a:lnTo>
                  <a:pt x="1106562" y="6546368"/>
                </a:lnTo>
                <a:cubicBezTo>
                  <a:pt x="1000021" y="3425651"/>
                  <a:pt x="-688878" y="3321843"/>
                  <a:pt x="320173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68637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C429021-71A1-6C92-C59D-F86A362BED50}"/>
              </a:ext>
            </a:extLst>
          </p:cNvPr>
          <p:cNvSpPr/>
          <p:nvPr/>
        </p:nvSpPr>
        <p:spPr>
          <a:xfrm>
            <a:off x="-81280" y="-71120"/>
            <a:ext cx="12659360" cy="714248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>
              <a:solidFill>
                <a:sysClr val="windowText" lastClr="000000"/>
              </a:solidFill>
            </a:endParaRPr>
          </a:p>
        </p:txBody>
      </p:sp>
      <p:pic>
        <p:nvPicPr>
          <p:cNvPr id="4" name="Practical_Work_1 – CLI.java 2023-10-08 23-47-34">
            <a:hlinkClick r:id="" action="ppaction://media"/>
            <a:extLst>
              <a:ext uri="{FF2B5EF4-FFF2-40B4-BE49-F238E27FC236}">
                <a16:creationId xmlns:a16="http://schemas.microsoft.com/office/drawing/2014/main" id="{F25431C1-DB65-107D-A8AF-62239D89B71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355600"/>
            <a:ext cx="12239812" cy="6502400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A1DFACC1-85BD-F226-6F7D-9FBBB149F7D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07" r="69677"/>
          <a:stretch/>
        </p:blipFill>
        <p:spPr>
          <a:xfrm>
            <a:off x="8173616" y="835781"/>
            <a:ext cx="3209731" cy="5578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720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6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C429021-71A1-6C92-C59D-F86A362BED50}"/>
              </a:ext>
            </a:extLst>
          </p:cNvPr>
          <p:cNvSpPr/>
          <p:nvPr/>
        </p:nvSpPr>
        <p:spPr>
          <a:xfrm>
            <a:off x="-81280" y="-71120"/>
            <a:ext cx="12659360" cy="714248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>
              <a:solidFill>
                <a:sysClr val="windowText" lastClr="000000"/>
              </a:solidFill>
            </a:endParaRPr>
          </a:p>
        </p:txBody>
      </p:sp>
      <p:pic>
        <p:nvPicPr>
          <p:cNvPr id="2" name="Practical_Work_1 – CLI.java 2023-10-08 23-51-42">
            <a:hlinkClick r:id="" action="ppaction://media"/>
            <a:extLst>
              <a:ext uri="{FF2B5EF4-FFF2-40B4-BE49-F238E27FC236}">
                <a16:creationId xmlns:a16="http://schemas.microsoft.com/office/drawing/2014/main" id="{0CD9174F-03FF-8BD8-B65E-F266D5ED759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305753"/>
            <a:ext cx="12192000" cy="6477000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1ECB70A5-C7B3-4A28-6850-5BE58636908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57" r="69900"/>
          <a:stretch/>
        </p:blipFill>
        <p:spPr>
          <a:xfrm>
            <a:off x="3505199" y="726198"/>
            <a:ext cx="3180081" cy="5578323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C2FD0D0D-B748-EB2E-9CDB-195CFCA2366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70648"/>
          <a:stretch/>
        </p:blipFill>
        <p:spPr>
          <a:xfrm>
            <a:off x="8492019" y="726198"/>
            <a:ext cx="3191981" cy="5578323"/>
          </a:xfrm>
          <a:prstGeom prst="rect">
            <a:avLst/>
          </a:prstGeom>
        </p:spPr>
      </p:pic>
      <p:sp>
        <p:nvSpPr>
          <p:cNvPr id="12" name="Flèche : droite 11">
            <a:extLst>
              <a:ext uri="{FF2B5EF4-FFF2-40B4-BE49-F238E27FC236}">
                <a16:creationId xmlns:a16="http://schemas.microsoft.com/office/drawing/2014/main" id="{956D18D8-046E-4DE5-403A-D6261059DFFB}"/>
              </a:ext>
            </a:extLst>
          </p:cNvPr>
          <p:cNvSpPr/>
          <p:nvPr/>
        </p:nvSpPr>
        <p:spPr>
          <a:xfrm>
            <a:off x="6858000" y="3230880"/>
            <a:ext cx="1534160" cy="46736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178335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7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0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21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" fill="hold">
                      <p:stCondLst>
                        <p:cond delay="0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5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C429021-71A1-6C92-C59D-F86A362BED50}"/>
              </a:ext>
            </a:extLst>
          </p:cNvPr>
          <p:cNvSpPr/>
          <p:nvPr/>
        </p:nvSpPr>
        <p:spPr>
          <a:xfrm>
            <a:off x="-81280" y="-71120"/>
            <a:ext cx="12659360" cy="714248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>
              <a:solidFill>
                <a:sysClr val="windowText" lastClr="000000"/>
              </a:solidFill>
            </a:endParaRPr>
          </a:p>
        </p:txBody>
      </p:sp>
      <p:pic>
        <p:nvPicPr>
          <p:cNvPr id="2" name="Practical_Work_1 – CLI.java 2023-10-09 00-04-51">
            <a:hlinkClick r:id="" action="ppaction://media"/>
            <a:extLst>
              <a:ext uri="{FF2B5EF4-FFF2-40B4-BE49-F238E27FC236}">
                <a16:creationId xmlns:a16="http://schemas.microsoft.com/office/drawing/2014/main" id="{29FEE4D9-6623-7C14-D68D-B9BEAC014C7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2390" y="233998"/>
            <a:ext cx="12192000" cy="6477000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80329F0B-2CBF-1C32-87DE-4D0708A65F4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64" t="-364" r="66629" b="550"/>
          <a:stretch/>
        </p:blipFill>
        <p:spPr>
          <a:xfrm>
            <a:off x="7589520" y="639839"/>
            <a:ext cx="3545840" cy="5567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339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2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748618E9-EE2D-4864-9EEE-58939BD4FB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317D1EC0-23FF-4FC8-B22D-E34878EAA4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AB929A7-258C-4469-AAB4-A67D713F7A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A635CDB-2D00-49D5-B26E-0694A25000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4288D7A-F857-418D-92F2-368E841B9F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F1084F50-7F3C-4A4A-877E-FFD9EC7CD8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31E64C1-F4C0-4A94-B319-BB1A0A2450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63D8374-8052-417F-AB69-B97EAC43D5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7750734-4D51-4019-A003-38A3DE49B4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1B693D1-DBA2-4D3B-9B37-D9EE8C4112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BCD3EA8-E4C0-4AF6-817F-F9F29157A4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A170FB3-B397-4AC9-85FD-65388F26D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BE5EC0B9-49C7-4777-AEC5-B5EF8DE404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902048B-30F7-4434-87A5-140F9BB4B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0500A6E2-A41C-4751-8A4E-9A0C5718D9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FC259517-7BE7-45F9-81C0-3A6362BF14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90652F56-7B71-42B2-AB68-22204A6DF1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1059830E-1C3D-4D42-8789-524971CB46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53325A7-86D3-4B52-A7E3-ADDF408B40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6D53F46F-EC12-484C-A4E7-791E57687A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464ED9CA-8950-47B8-A9ED-22B45CE15F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E4429F7B-9FD7-438F-8ECA-3FCAD00618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0C558100-D455-4B41-890C-BCC898B2D1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2886397-398A-4318-BE16-2CBAC1902F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7D32A3A6-CE6E-4ABD-8522-2C8DC88C07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F9014C09-5B84-4798-8BDE-C80D76E67B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2A29EB9E-ED9D-4C69-8A26-9A7A0A8305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AA2899F9-1795-416F-8F3D-26EEB684DB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E3043474-8625-495C-BD06-3627FD286C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D432CE47-7631-408E-8DDC-79EE378B7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B2C8832D-8B8D-4036-B913-2D36314327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1CCEFEAF-E87B-4FF2-A947-94CABAA061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Right Triangle 41">
            <a:extLst>
              <a:ext uri="{FF2B5EF4-FFF2-40B4-BE49-F238E27FC236}">
                <a16:creationId xmlns:a16="http://schemas.microsoft.com/office/drawing/2014/main" id="{2437C4A8-8E3A-4ADA-93B9-64737CE1A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81093" y="260790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4E1EF4E8-5513-4BF5-BC41-04645281C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3848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Picture 4" descr="Many question marks on black background">
            <a:extLst>
              <a:ext uri="{FF2B5EF4-FFF2-40B4-BE49-F238E27FC236}">
                <a16:creationId xmlns:a16="http://schemas.microsoft.com/office/drawing/2014/main" id="{C427754B-07C7-3FFA-1242-27A4CAF507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787"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grpSp>
        <p:nvGrpSpPr>
          <p:cNvPr id="46" name="Group 45">
            <a:extLst>
              <a:ext uri="{FF2B5EF4-FFF2-40B4-BE49-F238E27FC236}">
                <a16:creationId xmlns:a16="http://schemas.microsoft.com/office/drawing/2014/main" id="{386FCB15-7F30-4453-B0F7-4BEB5EB6FB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0E7FF6A1-5529-4745-8840-FDFB9CF235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73D5344A-2D09-4646-B218-0884CAAAEA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088AA05E-54CF-40DF-89D5-6E191DC0A6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646F284F-3157-49A5-8DA6-BF205C574A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C5751065-B160-4925-846B-A6D5888407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24E1489A-F3EF-42BF-84CB-6BB9203D6C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F138BC36-8129-4866-9D4A-F966FB5924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F2BC849-BEF7-4E50-9A60-48119FBD15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7DCB4417-C230-4602-AB86-2269C3EA14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050E9A4F-55AE-45D6-B44E-05A490A6C1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3D7BBCCD-A1AE-4BFA-80F7-46BE8098AF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0F8B2CF2-81C9-4A74-A490-2BD6CD3B12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75DCB727-D275-4817-B971-D9BB4F5B71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ABA80A43-0A4B-47A9-897D-3250BB7196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7CAC5A38-B877-4D02-9F87-FBB869B596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D32F9102-545F-491E-B1B4-2263E5F83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7FE5AF7E-DC93-4AC8-A2E8-757DE86C9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E6E45B1B-C6E0-4BEA-B1E7-336F18C6C4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6ACED6DF-BA5E-4A18-83F7-81BAA16C78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B4C6C403-CCA8-4F3C-B05E-41B2D4D9CB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51E90276-C421-4004-A8A9-D20FA899B5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05363102-1D9A-462A-B5E2-8D3018B9AF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B1878078-BE67-48E4-A68A-3803731693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3F129970-7AA8-4010-BAA9-250B294119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8517EE9A-5ABB-4AAE-B1C1-BC4082C545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529B555D-24AD-4FD6-8248-9ED911F7CE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13D64E16-87AC-4CE5-866C-6B59AD5F0A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5F483F33-5BEF-4FE4-99FF-136332EFB8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84747797-C3EA-43C3-B21A-68EE6961F1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2F36F2F3-4904-4675-9844-8913BAB9FA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5E33543B-C412-47F5-A29B-84867FDB8B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Flowchart: Document 78">
            <a:extLst>
              <a:ext uri="{FF2B5EF4-FFF2-40B4-BE49-F238E27FC236}">
                <a16:creationId xmlns:a16="http://schemas.microsoft.com/office/drawing/2014/main" id="{D22FBD32-C88A-4C1D-BC76-613A93944B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304804" y="304807"/>
            <a:ext cx="6858000" cy="6248391"/>
          </a:xfrm>
          <a:prstGeom prst="flowChartDocumen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0760842-C5C0-6609-769D-CD6C778B00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26" y="3124200"/>
            <a:ext cx="4425272" cy="2473223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400" dirty="0"/>
              <a:t>Thanks for your attention !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847F638-4461-DEA8-5F96-1E039B6B6E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26" y="828695"/>
            <a:ext cx="3950886" cy="2061309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buNone/>
            </a:pPr>
            <a:r>
              <a:rPr lang="en-US" sz="2400"/>
              <a:t>Do you have questions ?</a:t>
            </a:r>
          </a:p>
        </p:txBody>
      </p:sp>
    </p:spTree>
    <p:extLst>
      <p:ext uri="{BB962C8B-B14F-4D97-AF65-F5344CB8AC3E}">
        <p14:creationId xmlns:p14="http://schemas.microsoft.com/office/powerpoint/2010/main" val="1224252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CosineVTI">
  <a:themeElements>
    <a:clrScheme name="Blue">
      <a:dk1>
        <a:srgbClr val="000000"/>
      </a:dk1>
      <a:lt1>
        <a:srgbClr val="FFFFFF"/>
      </a:lt1>
      <a:dk2>
        <a:srgbClr val="153A63"/>
      </a:dk2>
      <a:lt2>
        <a:srgbClr val="DBEFF9"/>
      </a:lt2>
      <a:accent1>
        <a:srgbClr val="0F6FC6"/>
      </a:accent1>
      <a:accent2>
        <a:srgbClr val="009DD9"/>
      </a:accent2>
      <a:accent3>
        <a:srgbClr val="09B8C0"/>
      </a:accent3>
      <a:accent4>
        <a:srgbClr val="0EBC8C"/>
      </a:accent4>
      <a:accent5>
        <a:srgbClr val="71B959"/>
      </a:accent5>
      <a:accent6>
        <a:srgbClr val="96B042"/>
      </a:accent6>
      <a:hlink>
        <a:srgbClr val="C37400"/>
      </a:hlink>
      <a:folHlink>
        <a:srgbClr val="4F9085"/>
      </a:folHlink>
    </a:clrScheme>
    <a:fontScheme name="Custom 50">
      <a:majorFont>
        <a:latin typeface="Grandview"/>
        <a:ea typeface=""/>
        <a:cs typeface=""/>
      </a:majorFont>
      <a:minorFont>
        <a:latin typeface="Grandvie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sineVTI" id="{4F4449D5-5E9D-4D83-9E2A-939F9CF20276}" vid="{03166EA1-370F-4321-A61E-8851365B431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215</TotalTime>
  <Words>28</Words>
  <Application>Microsoft Office PowerPoint</Application>
  <PresentationFormat>Grand écran</PresentationFormat>
  <Paragraphs>15</Paragraphs>
  <Slides>8</Slides>
  <Notes>0</Notes>
  <HiddenSlides>0</HiddenSlides>
  <MMClips>3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2" baseType="lpstr">
      <vt:lpstr>Arial</vt:lpstr>
      <vt:lpstr>Grandview</vt:lpstr>
      <vt:lpstr>Wingdings</vt:lpstr>
      <vt:lpstr>CosineVTI</vt:lpstr>
      <vt:lpstr>Command-Line Interface</vt:lpstr>
      <vt:lpstr>Difficulties </vt:lpstr>
      <vt:lpstr>What to improve? </vt:lpstr>
      <vt:lpstr>Demo</vt:lpstr>
      <vt:lpstr>Présentation PowerPoint</vt:lpstr>
      <vt:lpstr>Présentation PowerPoint</vt:lpstr>
      <vt:lpstr>Présentation PowerPoint</vt:lpstr>
      <vt:lpstr>Thanks for your attention 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Command-Line Interface</dc:title>
  <dc:creator>Lopez Esteban</dc:creator>
  <cp:lastModifiedBy>Lopez Esteban</cp:lastModifiedBy>
  <cp:revision>1</cp:revision>
  <dcterms:created xsi:type="dcterms:W3CDTF">2023-10-08T18:38:48Z</dcterms:created>
  <dcterms:modified xsi:type="dcterms:W3CDTF">2023-10-08T22:14:02Z</dcterms:modified>
</cp:coreProperties>
</file>

<file path=docProps/thumbnail.jpeg>
</file>